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8" r:id="rId8"/>
    <p:sldId id="269" r:id="rId9"/>
    <p:sldId id="262" r:id="rId10"/>
    <p:sldId id="263" r:id="rId11"/>
    <p:sldId id="264" r:id="rId12"/>
    <p:sldId id="265" r:id="rId13"/>
    <p:sldId id="266" r:id="rId14"/>
    <p:sldId id="267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36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75198F-E3E5-4DB0-93FE-D0081797A1E1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A6F694-7679-4D7B-850B-443638C481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484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A6F694-7679-4D7B-850B-443638C4815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324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DB18D-0825-41CD-865F-D037E7174953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77F7560-1294-49A9-906B-55760A09F1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DB18D-0825-41CD-865F-D037E7174953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77F7560-1294-49A9-906B-55760A09F1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DB18D-0825-41CD-865F-D037E7174953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F7560-1294-49A9-906B-55760A09F1F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DB18D-0825-41CD-865F-D037E7174953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F7560-1294-49A9-906B-55760A09F1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DB18D-0825-41CD-865F-D037E7174953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277F7560-1294-49A9-906B-55760A09F1F5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DB18D-0825-41CD-865F-D037E7174953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F7560-1294-49A9-906B-55760A09F1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DB18D-0825-41CD-865F-D037E7174953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F7560-1294-49A9-906B-55760A09F1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DB18D-0825-41CD-865F-D037E7174953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F7560-1294-49A9-906B-55760A09F1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DB18D-0825-41CD-865F-D037E7174953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F7560-1294-49A9-906B-55760A09F1F5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DB18D-0825-41CD-865F-D037E7174953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F7560-1294-49A9-906B-55760A09F1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DB18D-0825-41CD-865F-D037E7174953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F7560-1294-49A9-906B-55760A09F1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D7DB18D-0825-41CD-865F-D037E7174953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77F7560-1294-49A9-906B-55760A09F1F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9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7" Type="http://schemas.openxmlformats.org/officeDocument/2006/relationships/image" Target="../media/image24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3" Type="http://schemas.openxmlformats.org/officeDocument/2006/relationships/image" Target="../media/image33.jpg"/><Relationship Id="rId7" Type="http://schemas.openxmlformats.org/officeDocument/2006/relationships/image" Target="../media/image3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g"/><Relationship Id="rId5" Type="http://schemas.openxmlformats.org/officeDocument/2006/relationships/image" Target="../media/image35.jpg"/><Relationship Id="rId10" Type="http://schemas.openxmlformats.org/officeDocument/2006/relationships/image" Target="../media/image40.jpg"/><Relationship Id="rId4" Type="http://schemas.openxmlformats.org/officeDocument/2006/relationships/image" Target="../media/image34.jpg"/><Relationship Id="rId9" Type="http://schemas.openxmlformats.org/officeDocument/2006/relationships/image" Target="../media/image39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1857" y="-489858"/>
            <a:ext cx="6324600" cy="3309257"/>
          </a:xfrm>
        </p:spPr>
        <p:txBody>
          <a:bodyPr>
            <a:noAutofit/>
          </a:bodyPr>
          <a:lstStyle/>
          <a:p>
            <a:r>
              <a:rPr lang="bn-BD" sz="19900" dirty="0" smtClean="0">
                <a:solidFill>
                  <a:srgbClr val="00B050"/>
                </a:solidFill>
                <a:latin typeface="Cooper Black" pitchFamily="18" charset="0"/>
                <a:cs typeface="Nikosh" pitchFamily="2" charset="0"/>
              </a:rPr>
              <a:t>স্বাগতম</a:t>
            </a:r>
            <a:r>
              <a:rPr lang="bn-BD" sz="19900" dirty="0" smtClean="0">
                <a:latin typeface="Nikosh" pitchFamily="2" charset="0"/>
                <a:cs typeface="Nikosh" pitchFamily="2" charset="0"/>
              </a:rPr>
              <a:t>  </a:t>
            </a:r>
            <a:endParaRPr lang="en-US" sz="199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7300" y="4495800"/>
            <a:ext cx="6400800" cy="17526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828800"/>
            <a:ext cx="5867400" cy="474214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161012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" y="964793"/>
            <a:ext cx="36576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শিক্ষকপরিচিতিঃ</a:t>
            </a:r>
            <a:r>
              <a:rPr lang="bn-BD" sz="28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মোঃআঃ রউফ </a:t>
            </a:r>
            <a:r>
              <a:rPr lang="bn-BD" sz="2800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(সহঃশিক্ষক</a:t>
            </a:r>
            <a:r>
              <a:rPr lang="bn-BD" sz="3600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)</a:t>
            </a:r>
          </a:p>
          <a:p>
            <a:r>
              <a:rPr lang="bn-BD" sz="36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bn-BD" sz="28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গাঙ্গর</a:t>
            </a:r>
            <a:r>
              <a:rPr lang="bn-BD" sz="36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bn-BD" sz="28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উচ্চ বিদ্যালয়</a:t>
            </a:r>
          </a:p>
          <a:p>
            <a:r>
              <a:rPr lang="bn-BD" sz="28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নিয়ামতপুর, নওগাঁ </a:t>
            </a:r>
          </a:p>
          <a:p>
            <a:r>
              <a:rPr lang="bn-BD" sz="2800" dirty="0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মোবাইলঃ ০১৭১৭৪৯৬৬০৬  </a:t>
            </a:r>
            <a:endParaRPr lang="en-US" sz="3600" dirty="0">
              <a:solidFill>
                <a:srgbClr val="00B0F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95800" y="990599"/>
            <a:ext cx="39624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পাঠ</a:t>
            </a:r>
            <a:r>
              <a:rPr lang="bn-BD" sz="4400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bn-BD" sz="5400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পরিচিতিঃ</a:t>
            </a:r>
          </a:p>
          <a:p>
            <a:r>
              <a:rPr lang="bn-BD" sz="2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bn-BD" sz="28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শ্রেণীঃ সপ্তম </a:t>
            </a:r>
            <a:endParaRPr lang="bn-BD" sz="2800" i="1" dirty="0" smtClean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  <a:p>
            <a:r>
              <a:rPr lang="bn-BD" sz="28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বিষয়ঃ </a:t>
            </a:r>
            <a:r>
              <a:rPr lang="bn-BD" sz="28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বাংলাদেশ ও বিশ্ব পরিচয় </a:t>
            </a:r>
          </a:p>
          <a:p>
            <a:r>
              <a:rPr lang="bn-BD" sz="28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অধ্যায়ঃ সাত </a:t>
            </a:r>
            <a:endParaRPr lang="en-US" sz="2800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4114800" y="1219200"/>
            <a:ext cx="0" cy="240030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76200" y="3581400"/>
            <a:ext cx="9144000" cy="7620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4191000" y="1219200"/>
            <a:ext cx="0" cy="243840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114800" y="121920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3962400" y="121920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760898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27830"/>
            <a:ext cx="845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আজকের পাঠের বিষয়ঃ </a:t>
            </a:r>
            <a:r>
              <a:rPr lang="bn-BD" sz="3600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বাংলাদেশের জনসংখ্যা পরিস্থিতি  </a:t>
            </a:r>
            <a:endParaRPr lang="en-US" sz="3600" dirty="0">
              <a:solidFill>
                <a:srgbClr val="C00000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288" y="1143000"/>
            <a:ext cx="2847975" cy="160972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3558" y="1143001"/>
            <a:ext cx="3267075" cy="149051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1143001"/>
            <a:ext cx="2286000" cy="159529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0"/>
            <a:ext cx="2847975" cy="184308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3810000"/>
            <a:ext cx="2438400" cy="199548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7583" y="3810001"/>
            <a:ext cx="2438400" cy="181076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36608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6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6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6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38200" y="699655"/>
            <a:ext cx="78486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u="sng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শিখন ফলঃ</a:t>
            </a:r>
            <a:endParaRPr lang="en-US" sz="5400" b="1" u="sng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  <a:p>
            <a:r>
              <a:rPr lang="bn-BD" sz="5400" b="1" u="sng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</a:p>
          <a:p>
            <a:r>
              <a:rPr lang="bn-BD" sz="2800" dirty="0" smtClean="0">
                <a:latin typeface="Nikosh" pitchFamily="2" charset="0"/>
                <a:cs typeface="Nikosh" pitchFamily="2" charset="0"/>
              </a:rPr>
              <a:t>০১। </a:t>
            </a:r>
            <a:r>
              <a:rPr lang="bn-BD" sz="28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জনসংখ্যা বৃদ্ধির কারন বলতে পারবে। </a:t>
            </a:r>
          </a:p>
          <a:p>
            <a:r>
              <a:rPr lang="bn-BD" sz="2800" dirty="0" smtClean="0">
                <a:latin typeface="Nikosh" pitchFamily="2" charset="0"/>
                <a:cs typeface="Nikosh" pitchFamily="2" charset="0"/>
              </a:rPr>
              <a:t>০২। </a:t>
            </a:r>
            <a:r>
              <a:rPr lang="bn-BD" sz="2800" dirty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জনসংখ্যা বৃদ্ধির </a:t>
            </a:r>
            <a:r>
              <a:rPr lang="bn-BD" sz="28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কুফল বর্ণনা করতে </a:t>
            </a:r>
            <a:r>
              <a:rPr lang="bn-BD" sz="2800" dirty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পারবে</a:t>
            </a:r>
            <a:r>
              <a:rPr lang="bn-BD" sz="28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।</a:t>
            </a:r>
          </a:p>
          <a:p>
            <a:r>
              <a:rPr lang="bn-BD" sz="2800" dirty="0" smtClean="0">
                <a:latin typeface="Nikosh" pitchFamily="2" charset="0"/>
                <a:cs typeface="Nikosh" pitchFamily="2" charset="0"/>
              </a:rPr>
              <a:t>০৩। </a:t>
            </a:r>
            <a:r>
              <a:rPr lang="bn-BD" sz="2800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এ সমস্যা থেকে সমাধানের উপায় ব্যাখ্যা </a:t>
            </a:r>
            <a:r>
              <a:rPr lang="bn-BD" sz="2800" dirty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করতে পারবে।</a:t>
            </a:r>
          </a:p>
          <a:p>
            <a:r>
              <a:rPr lang="bn-BD" sz="2800" dirty="0" smtClean="0">
                <a:latin typeface="Nikosh" pitchFamily="2" charset="0"/>
                <a:cs typeface="Nikosh" pitchFamily="2" charset="0"/>
              </a:rPr>
              <a:t> </a:t>
            </a:r>
            <a:endParaRPr lang="en-US" sz="2800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1972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7127" y="0"/>
            <a:ext cx="777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i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জনসংখ্যা বৃদ্ধির কারন সমুহঃ </a:t>
            </a:r>
            <a:endParaRPr lang="en-US" sz="3600" i="1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3327" y="1006330"/>
            <a:ext cx="2628900" cy="174307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8396" y="1036838"/>
            <a:ext cx="2362200" cy="17145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7475" y="3419474"/>
            <a:ext cx="1962150" cy="17430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3428999"/>
            <a:ext cx="2330450" cy="17335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918" y="3429000"/>
            <a:ext cx="1905000" cy="17430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3475182" y="2905780"/>
            <a:ext cx="4619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(জন্ম গ্রহন)   </a:t>
            </a:r>
            <a:endParaRPr lang="en-US" sz="2800" dirty="0">
              <a:solidFill>
                <a:srgbClr val="00B05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438400" y="5222798"/>
            <a:ext cx="3155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(মৃত্যু বরন) </a:t>
            </a:r>
            <a:endParaRPr lang="en-US" sz="2400" dirty="0">
              <a:solidFill>
                <a:srgbClr val="0070C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2400" y="5987534"/>
            <a:ext cx="899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i="1" dirty="0" smtClean="0">
                <a:solidFill>
                  <a:srgbClr val="C00000"/>
                </a:solidFill>
              </a:rPr>
              <a:t>বর্তমানে বিভিন্ন প্রতিষেধক আবিষ্কারের ফলে মৃত্যুহার হ্রাস পেয়েছে ফলে জনসংখ্যা বৃদ্ধি পাচ্ছে ।  </a:t>
            </a:r>
            <a:endParaRPr lang="en-US" sz="2400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8612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52400"/>
            <a:ext cx="2647950" cy="17240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200890"/>
            <a:ext cx="2619375" cy="17430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2833687" y="1876425"/>
            <a:ext cx="472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বহিরাগমন</a:t>
            </a:r>
            <a:r>
              <a:rPr lang="bn-BD" dirty="0" smtClean="0">
                <a:latin typeface="Nikosh" pitchFamily="2" charset="0"/>
                <a:cs typeface="Nikosh" pitchFamily="2" charset="0"/>
              </a:rPr>
              <a:t> 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25527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বিভিন্ন দেশের অধিবাসী বা শরণার্থীদের আগমনে</a:t>
            </a:r>
            <a:r>
              <a:rPr lang="bn-BD" sz="2800" dirty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bn-BD" sz="2800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দেশের জনসংখ্যা বৃদ্ধি পেতে পারে</a:t>
            </a:r>
            <a:r>
              <a:rPr lang="bn-BD" sz="2000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।  </a:t>
            </a:r>
            <a:endParaRPr lang="en-US" sz="2000" dirty="0">
              <a:solidFill>
                <a:srgbClr val="0070C0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870" y="3154073"/>
            <a:ext cx="2786062" cy="18859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3225510"/>
            <a:ext cx="2322368" cy="17430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TextBox 10"/>
          <p:cNvSpPr txBox="1"/>
          <p:nvPr/>
        </p:nvSpPr>
        <p:spPr>
          <a:xfrm>
            <a:off x="2590800" y="5105399"/>
            <a:ext cx="3490913" cy="370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একাধিক সন্তানের জন্ম গ্রহণ</a:t>
            </a:r>
            <a:endParaRPr lang="en-US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2400" y="5877843"/>
            <a:ext cx="929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পরিবার পরিকল্পনার অভাবে </a:t>
            </a:r>
            <a:r>
              <a:rPr lang="bn-BD" sz="3600" dirty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জনসংখ্যা </a:t>
            </a:r>
            <a:r>
              <a:rPr lang="bn-BD" sz="3600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বৃদ্ধি পায় </a:t>
            </a:r>
            <a:endParaRPr lang="en-US" sz="3600" dirty="0">
              <a:solidFill>
                <a:srgbClr val="0070C0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1810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457200"/>
            <a:ext cx="838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bn-BD" sz="4800" b="1" i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জনসংখ্যা বৃদ্ধির কুফলঃ  </a:t>
            </a:r>
            <a:endParaRPr lang="en-US" sz="4800" b="1" i="1" u="sng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371600"/>
            <a:ext cx="2409825" cy="189547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275" y="1362363"/>
            <a:ext cx="2983925" cy="190471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1362363"/>
            <a:ext cx="2895600" cy="190471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12" y="4380345"/>
            <a:ext cx="2757488" cy="176212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4925" y="4368799"/>
            <a:ext cx="2736275" cy="176212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4354944"/>
            <a:ext cx="2819400" cy="176212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3" name="TextBox 12"/>
          <p:cNvSpPr txBox="1"/>
          <p:nvPr/>
        </p:nvSpPr>
        <p:spPr>
          <a:xfrm>
            <a:off x="2514600" y="3429000"/>
            <a:ext cx="381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ডাইরিয়া ও কলেরা </a:t>
            </a:r>
            <a:endParaRPr lang="en-US" sz="2400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76600" y="6142470"/>
            <a:ext cx="335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বেকার সমস্যা </a:t>
            </a:r>
            <a:endParaRPr lang="en-US" sz="2800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432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738" y="152399"/>
            <a:ext cx="2078182" cy="174307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782" y="152400"/>
            <a:ext cx="2154382" cy="174307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1273" y="129013"/>
            <a:ext cx="1523999" cy="172402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29013"/>
            <a:ext cx="2362200" cy="172402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04800" y="1948934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রাস্তাঘাট ও যানবাহনে ভিড় </a:t>
            </a:r>
            <a:endParaRPr lang="en-US" dirty="0">
              <a:solidFill>
                <a:srgbClr val="00B0F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34000" y="1895475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আবহাওয়ার পরিবর্তন </a:t>
            </a:r>
            <a:endParaRPr lang="en-US" dirty="0">
              <a:solidFill>
                <a:srgbClr val="00B05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2819400"/>
            <a:ext cx="9144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সুতারাং জনসংখ্যা বৃদ্ধির ফলে ডাইরিয়া,কলেরার মত মহামারি সৃষ্টি হতে পারে। বেকার সমস্যা প্রকট আকার ধারন করবে। যানবাহনও রাস্তাঘাটে চলাচলে বিঘ্ন সৃষ্টি হবে। আবহাওয়ার ব্যাপক পরিবর্তন পরিলক্ষিত হতে পারে।  </a:t>
            </a:r>
            <a:endParaRPr lang="en-US" sz="3600" dirty="0">
              <a:solidFill>
                <a:srgbClr val="7030A0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3240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" y="186384"/>
            <a:ext cx="868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i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জনসংখ্যা জনিত সমস্যা সমাধানের উপায়ঃ</a:t>
            </a:r>
            <a:endParaRPr lang="en-US" sz="4000" b="1" i="1" u="sng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1324696"/>
            <a:ext cx="2243138" cy="20566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306677"/>
            <a:ext cx="2541732" cy="20859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6"/>
          <p:cNvSpPr txBox="1"/>
          <p:nvPr/>
        </p:nvSpPr>
        <p:spPr>
          <a:xfrm>
            <a:off x="399622" y="3392652"/>
            <a:ext cx="7391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মেয়েদের ১৮ এবং ছেলেদের ২১ বছরের আগে বিয়ে বন্ধ করতে হবে</a:t>
            </a:r>
            <a:r>
              <a:rPr lang="bn-BD" sz="24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। </a:t>
            </a:r>
            <a:endParaRPr lang="en-US" sz="2400" dirty="0">
              <a:solidFill>
                <a:srgbClr val="7030A0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4469870"/>
            <a:ext cx="2466975" cy="1847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4486930"/>
            <a:ext cx="2438399" cy="1847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4469870"/>
            <a:ext cx="2590800" cy="1847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3" name="TextBox 12"/>
          <p:cNvSpPr txBox="1"/>
          <p:nvPr/>
        </p:nvSpPr>
        <p:spPr>
          <a:xfrm>
            <a:off x="0" y="6334780"/>
            <a:ext cx="891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দুটির বেশি সন্তান নয় একটি হলে ভাল হয় এই শ্লোগানে মুখরিত হতে হবে। </a:t>
            </a:r>
            <a:endParaRPr lang="en-US" sz="2800" dirty="0">
              <a:solidFill>
                <a:srgbClr val="7030A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763177" y="1986073"/>
            <a:ext cx="10278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dirty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বাল্য বিবাহ </a:t>
            </a:r>
            <a:endParaRPr lang="en-US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17" name="Right Arrow 16"/>
          <p:cNvSpPr/>
          <p:nvPr/>
        </p:nvSpPr>
        <p:spPr>
          <a:xfrm>
            <a:off x="6172200" y="2057400"/>
            <a:ext cx="590977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>
            <a:off x="3429000" y="2286000"/>
            <a:ext cx="30480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450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13" grpId="0"/>
      <p:bldP spid="14" grpId="0"/>
      <p:bldP spid="17" grpId="0" animBg="1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9183" y="571521"/>
            <a:ext cx="2743200" cy="16246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8344" y="583603"/>
            <a:ext cx="2543175" cy="16246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9" y="591067"/>
            <a:ext cx="2286000" cy="16097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342" y="550739"/>
            <a:ext cx="1219200" cy="16097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76200" y="259847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ছোট পরিবারের উপকারিতা সম্মন্ধে সচেতনেতা বৃদ্ধি করতে হবে সেই সূত্রে পরিবার পরিকল্পনা পদ্ধতি গ্রহন করতে হবে। </a:t>
            </a:r>
            <a:endParaRPr lang="en-US" sz="2400" dirty="0">
              <a:solidFill>
                <a:srgbClr val="7030A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62200" y="2196173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(পরিবার </a:t>
            </a:r>
            <a:r>
              <a:rPr lang="bn-BD" dirty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পরিকল্পনা </a:t>
            </a:r>
            <a:r>
              <a:rPr lang="bn-BD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পদ্ধতি)  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" y="3631601"/>
            <a:ext cx="2260600" cy="186646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9187" y="3631601"/>
            <a:ext cx="2062740" cy="187570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4986" y="3614601"/>
            <a:ext cx="2466975" cy="18478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8542" y="3620127"/>
            <a:ext cx="1524000" cy="184784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5" name="TextBox 14"/>
          <p:cNvSpPr txBox="1"/>
          <p:nvPr/>
        </p:nvSpPr>
        <p:spPr>
          <a:xfrm>
            <a:off x="1041832" y="5498068"/>
            <a:ext cx="2578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(গন সচেতনেতা) </a:t>
            </a:r>
            <a:endParaRPr lang="en-US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019800" y="5507304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solidFill>
                  <a:srgbClr val="FF0000"/>
                </a:solidFill>
              </a:rPr>
              <a:t>(নারী শিক্ষা)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5400" y="586740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গন সচেতনেতা </a:t>
            </a:r>
            <a:r>
              <a:rPr lang="bn-BD" sz="32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বৃদ্ধি  পূর্বক নারী শিক্ষা ব্যবস্থার উন্নতি করতে হবে। </a:t>
            </a:r>
            <a:endParaRPr lang="en-US" sz="3200" dirty="0">
              <a:solidFill>
                <a:srgbClr val="7030A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087091" y="297410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474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5" grpId="0"/>
      <p:bldP spid="16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2057400"/>
            <a:ext cx="8229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দলীয় কাজঃ </a:t>
            </a:r>
          </a:p>
          <a:p>
            <a:r>
              <a:rPr lang="bn-BD" sz="3200" dirty="0" smtClean="0">
                <a:latin typeface="Nikosh" pitchFamily="2" charset="0"/>
                <a:cs typeface="Nikosh" pitchFamily="2" charset="0"/>
              </a:rPr>
              <a:t>** </a:t>
            </a:r>
            <a:r>
              <a:rPr lang="bn-BD" sz="32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জনসংখ্যা বৃদ্ধি পেলে কি কি সমস্যা হতে পারে ব্যাখ্যা কর।</a:t>
            </a:r>
          </a:p>
          <a:p>
            <a:r>
              <a:rPr lang="bn-BD" sz="3200" dirty="0" smtClean="0">
                <a:latin typeface="Nikosh" pitchFamily="2" charset="0"/>
                <a:cs typeface="Nikosh" pitchFamily="2" charset="0"/>
              </a:rPr>
              <a:t>** </a:t>
            </a:r>
            <a:r>
              <a:rPr lang="bn-BD" sz="32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এ সমস্যা থেকে সমাধানের উপায় কি আলোচনা কর।  </a:t>
            </a:r>
            <a:endParaRPr lang="en-US" sz="3200" dirty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8554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" y="1981200"/>
            <a:ext cx="87630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b="1" u="sng" dirty="0" smtClean="0">
                <a:solidFill>
                  <a:srgbClr val="FF0000"/>
                </a:solidFill>
              </a:rPr>
              <a:t>একক কাজঃ</a:t>
            </a:r>
          </a:p>
          <a:p>
            <a:endParaRPr lang="bn-BD" sz="6600" b="1" u="sng" dirty="0" smtClean="0">
              <a:solidFill>
                <a:srgbClr val="FF0000"/>
              </a:solidFill>
            </a:endParaRPr>
          </a:p>
          <a:p>
            <a:r>
              <a:rPr lang="bn-BD" sz="2800" i="1" dirty="0" smtClean="0">
                <a:solidFill>
                  <a:srgbClr val="7030A0"/>
                </a:solidFill>
              </a:rPr>
              <a:t># </a:t>
            </a:r>
            <a:r>
              <a:rPr lang="bn-BD" sz="4000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জনসংখ্যা বৃদ্ধির কারন</a:t>
            </a:r>
            <a:r>
              <a:rPr lang="bn-BD" sz="4000" i="1" dirty="0">
                <a:solidFill>
                  <a:srgbClr val="00B0F0"/>
                </a:solidFill>
              </a:rPr>
              <a:t> </a:t>
            </a:r>
            <a:r>
              <a:rPr lang="bn-BD" sz="4000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কি ? </a:t>
            </a:r>
            <a:r>
              <a:rPr lang="bn-BD" sz="4000" i="1" dirty="0" smtClean="0">
                <a:solidFill>
                  <a:srgbClr val="00B0F0"/>
                </a:solidFill>
              </a:rPr>
              <a:t> </a:t>
            </a:r>
            <a:endParaRPr lang="bn-BD" sz="2800" i="1" dirty="0" smtClean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3665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1828800"/>
            <a:ext cx="87630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7200" b="1" u="sng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বাড়ির কাজঃ </a:t>
            </a:r>
          </a:p>
          <a:p>
            <a:r>
              <a:rPr lang="bn-BD" sz="3600" dirty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 # </a:t>
            </a:r>
            <a:r>
              <a:rPr lang="bn-BD" sz="3200" dirty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কি কি পদ্ধতি অবলম্বন করলে অতিরিক্ত জনসংখ্যার হাত থেকে রক্ষা পাওয়া যাবে</a:t>
            </a:r>
            <a:r>
              <a:rPr lang="bn-BD" dirty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? </a:t>
            </a:r>
            <a:r>
              <a:rPr lang="bn-BD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 </a:t>
            </a:r>
            <a:endParaRPr lang="en-US" dirty="0">
              <a:solidFill>
                <a:srgbClr val="7030A0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4951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rizontal Scroll 2"/>
          <p:cNvSpPr/>
          <p:nvPr/>
        </p:nvSpPr>
        <p:spPr>
          <a:xfrm>
            <a:off x="0" y="-32657"/>
            <a:ext cx="9144000" cy="3276600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dirty="0" smtClean="0">
                <a:solidFill>
                  <a:srgbClr val="FF0000"/>
                </a:solidFill>
                <a:latin typeface="Castellar" pitchFamily="18" charset="0"/>
              </a:rPr>
              <a:t> </a:t>
            </a:r>
            <a:r>
              <a:rPr lang="bn-BD" sz="115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Nikosh" pitchFamily="2" charset="0"/>
              </a:rPr>
              <a:t>সবাইকে ধন্যবাদ </a:t>
            </a:r>
            <a:endParaRPr lang="en-US" sz="8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  <a:cs typeface="Nikosh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450" y="3418112"/>
            <a:ext cx="2705100" cy="16859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895600"/>
            <a:ext cx="9144000" cy="404948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82318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450</TotalTime>
  <Words>288</Words>
  <Application>Microsoft Office PowerPoint</Application>
  <PresentationFormat>On-screen Show (4:3)</PresentationFormat>
  <Paragraphs>50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Trek</vt:lpstr>
      <vt:lpstr>স্বাগতম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Niamatpur</dc:creator>
  <cp:lastModifiedBy>Ashraful</cp:lastModifiedBy>
  <cp:revision>74</cp:revision>
  <dcterms:created xsi:type="dcterms:W3CDTF">2013-09-07T16:36:49Z</dcterms:created>
  <dcterms:modified xsi:type="dcterms:W3CDTF">2013-09-10T09:56:02Z</dcterms:modified>
</cp:coreProperties>
</file>